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9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3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2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4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7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7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BA69F-90DB-41EA-81CC-08F902EB6ED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47C14-74AF-44F3-AC70-4FB4104C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1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968728"/>
            <a:ext cx="9144000" cy="18494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89284"/>
            <a:ext cx="9144000" cy="1576605"/>
          </a:xfrm>
        </p:spPr>
        <p:txBody>
          <a:bodyPr>
            <a:normAutofit/>
          </a:bodyPr>
          <a:lstStyle/>
          <a:p>
            <a:r>
              <a:rPr lang="en-US" sz="2200" dirty="0"/>
              <a:t>for Alaska Tribes and Tribal Consortia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8942" y="5936363"/>
            <a:ext cx="6726115" cy="730093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Made possible under Cooperative Agreement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GA-02J86001-0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 from the U.S. Environmental Protection Agency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647" y="188064"/>
            <a:ext cx="4934124" cy="17020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708" y="1992803"/>
            <a:ext cx="914400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ANTHC SOLID WASTE &amp; RESILIENCE PROJECT SUBAWARDS</a:t>
            </a:r>
          </a:p>
        </p:txBody>
      </p:sp>
      <p:sp>
        <p:nvSpPr>
          <p:cNvPr id="8" name="Rectangle 7"/>
          <p:cNvSpPr/>
          <p:nvPr/>
        </p:nvSpPr>
        <p:spPr>
          <a:xfrm>
            <a:off x="3164556" y="3842238"/>
            <a:ext cx="2980303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Projects up to </a:t>
            </a:r>
          </a:p>
          <a:p>
            <a:pPr algn="ctr"/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$75,000</a:t>
            </a:r>
            <a:endParaRPr lang="en-U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9" name="Picture 8" descr="ANTHC Logo - Blue 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" y="5704044"/>
            <a:ext cx="89281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550px-Environmental_Protection_Agency_logo_sv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794" y="5719871"/>
            <a:ext cx="870585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3081849" y="5423888"/>
            <a:ext cx="4185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Application deadline: December 13, 2024 </a:t>
            </a:r>
          </a:p>
        </p:txBody>
      </p:sp>
    </p:spTree>
    <p:extLst>
      <p:ext uri="{BB962C8B-B14F-4D97-AF65-F5344CB8AC3E}">
        <p14:creationId xmlns:p14="http://schemas.microsoft.com/office/powerpoint/2010/main" val="292178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40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 Alaska Tribes and Tribal Consortia </vt:lpstr>
    </vt:vector>
  </TitlesOfParts>
  <Company>ANTHC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O'Domin, Oxcenia R</dc:creator>
  <cp:lastModifiedBy>Dahl, Frederick B</cp:lastModifiedBy>
  <cp:revision>5</cp:revision>
  <cp:lastPrinted>2023-12-05T00:16:10Z</cp:lastPrinted>
  <dcterms:created xsi:type="dcterms:W3CDTF">2023-12-04T23:45:41Z</dcterms:created>
  <dcterms:modified xsi:type="dcterms:W3CDTF">2024-10-11T18:07:26Z</dcterms:modified>
</cp:coreProperties>
</file>